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5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 персоналу 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промышленного 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свечи, так как открытый 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устройства.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Можно использовать пиротехнику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только на специально отведённых 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3" y="3789040"/>
            <a:ext cx="2096577" cy="30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лед.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- непрозрачные, замерзавшие со снегом.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льду, можно легко въехать на тонкий, неокрепший лед или в полынью.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 случае крайней необходимости перехода опасного места на льду завяжите 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31" y="733562"/>
            <a:ext cx="1794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9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товарищу, подавайте ему в руки пояс,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шарф, палку и т. п. За них можно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ухватиться крепче, чем за протянутую руку 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Снимайте 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 не теряйтесь, не пытайтесь ползти вперед и подламывать лёд локтями и грудью. Постарайтесь лечь "на спину и выползти на свой след, а затем,  отползти 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обламывании 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от 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где 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Опасности во время зимних прогулок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могут подстерегать такие опасности, как переохлаждение и обморожения.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Морозы при сильном ветре, длительное воздействие низких температур вызывают обморожение.  Чаще 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09" y="3284984"/>
            <a:ext cx="24192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92688" cy="1775048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75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При обморожении надо: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763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постоянно двигаться, чтобы стимулировать кровообращение;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немедленно возвращаться домой и сразу же переодеваться в сухую одежду;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дать горячее питье: кофе, чай с медом или малиновым вареньем;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растирать пораженный участок чистой рукой или мягкой тканью. Делать это следует до тех пор, пока побелевшая кожа не покраснеет и не начнет покалывать.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При более сильной степени обморожения надо обратиться за скорой медицинской помощью.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Чаще всего причиной пожаров в морозы является нарушение правил эксплуатации печного отопления и электроприборов. </a:t>
            </a:r>
            <a:endParaRPr lang="ru-RU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Нельзя эксплуатировать неисправные печи.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Откажитесь от использования нестандартных и самодельных электронагревательных приборов.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без присмотра работающие обогреватели и печи, не поручайте присмотр за ними детям.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Газовые баллоны запрещено хранить в жилье. Помните, что газ в тепле расширяется – несправный баллон может взорваться. 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детей без присмотра.</a:t>
            </a:r>
          </a:p>
          <a:p>
            <a:endParaRPr lang="ru-RU" sz="2400" dirty="0"/>
          </a:p>
          <a:p>
            <a:r>
              <a:rPr lang="ru-RU" sz="2600" b="1" dirty="0"/>
              <a:t>Будьте осторожны! </a:t>
            </a:r>
          </a:p>
          <a:p>
            <a:r>
              <a:rPr lang="ru-RU" sz="2600" b="1" dirty="0"/>
              <a:t>Телефон вызова экстренных служб - 112.</a:t>
            </a:r>
            <a:endParaRPr lang="ru-RU" sz="2600" b="1" i="1" dirty="0">
              <a:solidFill>
                <a:srgbClr val="C00000"/>
              </a:solidFill>
            </a:endParaRPr>
          </a:p>
          <a:p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ёлок и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в   местах массового скопления людей.</a:t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 общественных местах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  предупреждениям и требованиям администрации, 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по отношению к участникам массовых мероприятий, обслуживающему персоналу, должностным лицам, ответственным за поддержание общественного порядка и безопасности при проведении массовых мероприятий.</a:t>
            </a: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2396"/>
            <a:ext cx="3131840" cy="2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ответственных за обеспечение правопорядка, соблюдая  спокойствие 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3347"/>
            <a:ext cx="2776076" cy="25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на пешеходном переходе. 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переходе через дорогу на пешеходном переходе, не оборудованном светофором,  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сначала посмотрите направо, а, дойдя до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середины дороги, - налево.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  перебегайте дорогу перед близко едущей машиной. Подождите, когда она проедет. Водитель может не успеть затормозить, а вы можете неожиданно упасть, создавая тем самым аварийно опасную ситуацию.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переходите железнодорожные 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поведения, будьте вежливы, уступайте места пожилым пассажирам, инвалидам, пассажирам с детьми.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77" y="4365104"/>
            <a:ext cx="160888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4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  голеностопные суставы получат  поддержку, а вывихи и растяжения суставов будут  исключены. Лучше всего надевать коньки на шерстяные носки. Шнуровать коньки нужно тщательно. Они должны сидеть плотно, но перетягивать шнуровку нельзя, иначе ноги онемеют.  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возможно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только в сопровождении взрослых.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br>
              <a:rPr lang="ru-RU" sz="2600" b="1" i="1" dirty="0">
                <a:solidFill>
                  <a:srgbClr val="C00000"/>
                </a:solidFill>
              </a:rPr>
            </a:br>
            <a:r>
              <a:rPr lang="ru-RU" sz="2600" b="1" i="1" dirty="0">
                <a:solidFill>
                  <a:srgbClr val="C00000"/>
                </a:solidFill>
              </a:rPr>
              <a:t>кататься на высокой скорости, играть </a:t>
            </a:r>
            <a:br>
              <a:rPr lang="ru-RU" sz="2600" b="1" i="1" dirty="0">
                <a:solidFill>
                  <a:srgbClr val="C00000"/>
                </a:solidFill>
              </a:rPr>
            </a:br>
            <a:r>
              <a:rPr lang="ru-RU" sz="2600" b="1" i="1" dirty="0">
                <a:solidFill>
                  <a:srgbClr val="C00000"/>
                </a:solidFill>
              </a:rPr>
              <a:t>в хоккей, совершать любые действия, </a:t>
            </a:r>
            <a:br>
              <a:rPr lang="ru-RU" sz="2600" b="1" i="1" dirty="0">
                <a:solidFill>
                  <a:srgbClr val="C00000"/>
                </a:solidFill>
              </a:rPr>
            </a:br>
            <a:r>
              <a:rPr lang="ru-RU" sz="2600" b="1" i="1" dirty="0">
                <a:solidFill>
                  <a:srgbClr val="C00000"/>
                </a:solidFill>
              </a:rPr>
              <a:t>мешающие 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 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1254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Century Gothic</vt:lpstr>
      <vt:lpstr>times new roman</vt:lpstr>
      <vt:lpstr>Wingdings</vt:lpstr>
      <vt:lpstr>Тема Office</vt:lpstr>
      <vt:lpstr>Презентация PowerPoint</vt:lpstr>
      <vt:lpstr>Правила  безопасного поведения  во время зимних каникул 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При обморожении надо:</vt:lpstr>
      <vt:lpstr>Чаще всего причиной пожаров в морозы является нарушение правил эксплуатации печного отопления и электроприборов.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Эльвира Ахтареева</cp:lastModifiedBy>
  <cp:revision>30</cp:revision>
  <dcterms:created xsi:type="dcterms:W3CDTF">2018-12-22T14:48:11Z</dcterms:created>
  <dcterms:modified xsi:type="dcterms:W3CDTF">2023-12-14T10:33:21Z</dcterms:modified>
</cp:coreProperties>
</file>